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EEC32A-119C-33E1-BB19-A13196318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268C866-FA97-223E-FFB3-0FC3AFAC4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0786CA0-5019-1CD1-891A-45663591E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BCAC478-F454-FE31-BB05-DC9899D9E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830AFB4-E675-A03C-5928-7A589A754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989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412503-EBFF-5410-C365-DD8BB9D75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FE6D867-272D-DF92-F3BD-FD659DE5F8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550E6A-B947-B799-C75D-833AD38B1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60B591A-78FE-8201-EFDD-0336D49EF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807F346-1987-C762-6E9C-3E71520D2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9259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0BE79A1A-CA29-E905-4369-6DFB21B3FC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20B9988-B132-C1E6-E7F1-8362C8F5C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588B940-6327-8A37-0701-B952A0F49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0711BEA-6608-1944-3BF9-79E92F5D1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A7347CA-9C58-6E91-ECAC-3E4DF2688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996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514D66-27ED-2706-690C-363D1D4F7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D2B367-285B-DABC-84B1-78CD4297D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3F03DC1-44A0-7B24-F3EC-BD654EA44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B3E53A-2C72-0EBA-04D5-D8A9BBF9D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286F8C3-B749-2193-8542-94A5DAFC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6288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E473E9-DAE6-035B-FFF5-0EF17F867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51AD535-69A5-45FB-6C0D-D538919D3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60122A0-97E9-AE14-734C-1EF8FD23B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B41FE04-AFE9-A423-ABCE-4BC32814F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3C9D07-35B1-0AFA-7F3B-A69B55D5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58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913E2F-B67D-C324-129A-529CB48E0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4E34E10-57C5-C8A2-CEED-05AB6ADFA9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A83BFE5-BCBC-4820-9922-FF9980B66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494E0AE-E3D4-D1E9-8056-5906796F2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8BB946-6959-28E9-B8A2-874B30C4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531A2C-C2E6-F7B8-50C6-931D9C606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404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C045D7-840A-0EE3-1B16-74D1C267B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B6F012E-36A9-7F91-E7BA-186533716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1433F61-368C-2411-57E1-513E59795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C8C8871-F3BE-784A-D115-7D49A5CEC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5F04967-003B-6AC4-F776-D8CB5DB52A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CAC983A4-58BD-2116-D307-FADAC217A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CEFE125-CA58-7C45-FC11-909F2F53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23E9399-4EB1-1A07-946F-545F29D98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499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87B65A-E3E4-294A-F752-D1F6FE7C7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E127099-93F2-A269-5575-B9752FD7D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532B6B3-BD65-A271-C5C2-04BE5807D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F761CFB-5A93-D039-D5BB-50FF917F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64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BCCDB75-22CB-B5C3-33C4-E436588D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4D39B7E-6AAF-E3B3-C64D-B50A76D16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BC2763E-8C8C-FE91-A3D2-FB2BC7938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462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344783-3A86-DE32-489B-3321A7411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BE5D6F5-B3B4-9E47-3850-3A3ACA0B8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7D23CB2-2D04-6317-C120-5F5452FD2D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23C347F-91CE-3333-07B0-912DAF3BA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CCA59CA-8A5E-4977-2762-00FB80A5D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5358E80-EEA2-547E-FAC3-718244BB3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369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95B461-F5EF-A9F2-AF52-470B5F436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B4D6080-DC69-1B34-371F-5D1002C02E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373FF5C-CC98-8291-23DE-65F8EBE54A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AEE2647-484B-25B0-996D-211E7E136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016500A-D057-A1B6-64BA-F71AAEC2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B00C0EE-5963-4722-EFF8-1747B0A2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677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D75371EB-FC31-5881-27FA-BA6D5CD74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53D264D-67E2-A02C-7687-96145D3A4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DDD018B-63E2-51E9-D5DA-9C7F4C30EB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0278F8-D94C-4A74-A1FC-8E79BA88EEEA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AC0D71D-F1CD-8A33-9083-4F06506C6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6B4F30-100A-4206-932A-CBBC3E9252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6896B4-4B75-4AA7-A3E1-23BF2475D7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783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 descr="Obsah obrázku Písmo, Grafika, logo, symbol&#10;&#10;Popis byl vytvořen automaticky">
            <a:extLst>
              <a:ext uri="{FF2B5EF4-FFF2-40B4-BE49-F238E27FC236}">
                <a16:creationId xmlns:a16="http://schemas.microsoft.com/office/drawing/2014/main" id="{DC89D23E-5A69-9DC7-F5D6-27BFBBC6E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Podnadpis 2">
            <a:extLst>
              <a:ext uri="{FF2B5EF4-FFF2-40B4-BE49-F238E27FC236}">
                <a16:creationId xmlns:a16="http://schemas.microsoft.com/office/drawing/2014/main" id="{35053B14-7ED5-8EAE-E60B-1DD42741E2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449" y="771158"/>
            <a:ext cx="7234029" cy="2039353"/>
          </a:xfrm>
        </p:spPr>
        <p:txBody>
          <a:bodyPr>
            <a:normAutofit/>
          </a:bodyPr>
          <a:lstStyle/>
          <a:p>
            <a:pPr algn="l"/>
            <a:r>
              <a:rPr lang="cs-CZ" sz="5000" dirty="0">
                <a:solidFill>
                  <a:schemeClr val="bg1"/>
                </a:solidFill>
              </a:rPr>
              <a:t>Prezentace novinek</a:t>
            </a:r>
          </a:p>
          <a:p>
            <a:pPr algn="l"/>
            <a:r>
              <a:rPr lang="cs-CZ" sz="5000" dirty="0">
                <a:solidFill>
                  <a:schemeClr val="bg1"/>
                </a:solidFill>
              </a:rPr>
              <a:t>pro rok </a:t>
            </a:r>
            <a:r>
              <a:rPr lang="cs-CZ" sz="5000" b="1" dirty="0">
                <a:solidFill>
                  <a:schemeClr val="bg1"/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25665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Obsah obrázku snímek obrazovky, symbol, text, design&#10;&#10;Popis byl vytvořen automaticky">
            <a:extLst>
              <a:ext uri="{FF2B5EF4-FFF2-40B4-BE49-F238E27FC236}">
                <a16:creationId xmlns:a16="http://schemas.microsoft.com/office/drawing/2014/main" id="{82ECC0F4-0A7D-DD7F-115B-DDD7C5D4C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E6E01259-66A8-34A1-A167-4B6017549FF6}"/>
              </a:ext>
            </a:extLst>
          </p:cNvPr>
          <p:cNvSpPr txBox="1">
            <a:spLocks/>
          </p:cNvSpPr>
          <p:nvPr/>
        </p:nvSpPr>
        <p:spPr>
          <a:xfrm>
            <a:off x="262907" y="369144"/>
            <a:ext cx="4439042" cy="4575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Prezentace novinek pro rok </a:t>
            </a: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70758452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10</Words>
  <Application>Microsoft Office PowerPoint</Application>
  <PresentationFormat>Širokoúhlá obrazovka</PresentationFormat>
  <Paragraphs>3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Motiv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Jambor Tomáš</dc:creator>
  <cp:lastModifiedBy>Jambor Tomáš</cp:lastModifiedBy>
  <cp:revision>16</cp:revision>
  <dcterms:created xsi:type="dcterms:W3CDTF">2024-03-19T09:28:18Z</dcterms:created>
  <dcterms:modified xsi:type="dcterms:W3CDTF">2024-04-10T06:41:02Z</dcterms:modified>
</cp:coreProperties>
</file>